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87" r:id="rId3"/>
    <p:sldId id="257" r:id="rId4"/>
    <p:sldId id="258" r:id="rId5"/>
    <p:sldId id="262" r:id="rId6"/>
    <p:sldId id="261" r:id="rId7"/>
    <p:sldId id="284" r:id="rId8"/>
    <p:sldId id="264" r:id="rId9"/>
    <p:sldId id="265" r:id="rId10"/>
    <p:sldId id="271" r:id="rId11"/>
    <p:sldId id="272" r:id="rId12"/>
    <p:sldId id="273" r:id="rId13"/>
    <p:sldId id="274" r:id="rId14"/>
    <p:sldId id="270" r:id="rId15"/>
    <p:sldId id="269" r:id="rId16"/>
    <p:sldId id="268" r:id="rId17"/>
    <p:sldId id="267" r:id="rId18"/>
    <p:sldId id="266" r:id="rId19"/>
    <p:sldId id="275" r:id="rId20"/>
    <p:sldId id="277" r:id="rId21"/>
    <p:sldId id="276" r:id="rId22"/>
    <p:sldId id="278" r:id="rId23"/>
    <p:sldId id="286" r:id="rId24"/>
  </p:sldIdLst>
  <p:sldSz cx="9144000" cy="5715000" type="screen16x10"/>
  <p:notesSz cx="9144000" cy="6858000"/>
  <p:defaultTextStyle>
    <a:defPPr>
      <a:defRPr lang="en-US"/>
    </a:defPPr>
    <a:lvl1pPr marL="0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2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4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6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8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0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1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53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75" algn="l" defTabSz="9142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F7"/>
    <a:srgbClr val="FF66FF"/>
    <a:srgbClr val="FF99FF"/>
    <a:srgbClr val="FCF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459" y="-403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9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4" indent="0">
              <a:buNone/>
              <a:defRPr sz="1800" b="1"/>
            </a:lvl3pPr>
            <a:lvl4pPr marL="1371366" indent="0">
              <a:buNone/>
              <a:defRPr sz="1600" b="1"/>
            </a:lvl4pPr>
            <a:lvl5pPr marL="1828488" indent="0">
              <a:buNone/>
              <a:defRPr sz="1600" b="1"/>
            </a:lvl5pPr>
            <a:lvl6pPr marL="2285610" indent="0">
              <a:buNone/>
              <a:defRPr sz="1600" b="1"/>
            </a:lvl6pPr>
            <a:lvl7pPr marL="2742731" indent="0">
              <a:buNone/>
              <a:defRPr sz="1600" b="1"/>
            </a:lvl7pPr>
            <a:lvl8pPr marL="3199853" indent="0">
              <a:buNone/>
              <a:defRPr sz="1600" b="1"/>
            </a:lvl8pPr>
            <a:lvl9pPr marL="36569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4" indent="0">
              <a:buNone/>
              <a:defRPr sz="1800" b="1"/>
            </a:lvl3pPr>
            <a:lvl4pPr marL="1371366" indent="0">
              <a:buNone/>
              <a:defRPr sz="1600" b="1"/>
            </a:lvl4pPr>
            <a:lvl5pPr marL="1828488" indent="0">
              <a:buNone/>
              <a:defRPr sz="1600" b="1"/>
            </a:lvl5pPr>
            <a:lvl6pPr marL="2285610" indent="0">
              <a:buNone/>
              <a:defRPr sz="1600" b="1"/>
            </a:lvl6pPr>
            <a:lvl7pPr marL="2742731" indent="0">
              <a:buNone/>
              <a:defRPr sz="1600" b="1"/>
            </a:lvl7pPr>
            <a:lvl8pPr marL="3199853" indent="0">
              <a:buNone/>
              <a:defRPr sz="1600" b="1"/>
            </a:lvl8pPr>
            <a:lvl9pPr marL="36569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7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5"/>
            <a:ext cx="300831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22" indent="0">
              <a:buNone/>
              <a:defRPr sz="1200"/>
            </a:lvl2pPr>
            <a:lvl3pPr marL="914244" indent="0">
              <a:buNone/>
              <a:defRPr sz="1000"/>
            </a:lvl3pPr>
            <a:lvl4pPr marL="1371366" indent="0">
              <a:buNone/>
              <a:defRPr sz="900"/>
            </a:lvl4pPr>
            <a:lvl5pPr marL="1828488" indent="0">
              <a:buNone/>
              <a:defRPr sz="900"/>
            </a:lvl5pPr>
            <a:lvl6pPr marL="2285610" indent="0">
              <a:buNone/>
              <a:defRPr sz="900"/>
            </a:lvl6pPr>
            <a:lvl7pPr marL="2742731" indent="0">
              <a:buNone/>
              <a:defRPr sz="900"/>
            </a:lvl7pPr>
            <a:lvl8pPr marL="3199853" indent="0">
              <a:buNone/>
              <a:defRPr sz="900"/>
            </a:lvl8pPr>
            <a:lvl9pPr marL="365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22" indent="0">
              <a:buNone/>
              <a:defRPr sz="2800"/>
            </a:lvl2pPr>
            <a:lvl3pPr marL="914244" indent="0">
              <a:buNone/>
              <a:defRPr sz="2400"/>
            </a:lvl3pPr>
            <a:lvl4pPr marL="1371366" indent="0">
              <a:buNone/>
              <a:defRPr sz="2000"/>
            </a:lvl4pPr>
            <a:lvl5pPr marL="1828488" indent="0">
              <a:buNone/>
              <a:defRPr sz="2000"/>
            </a:lvl5pPr>
            <a:lvl6pPr marL="2285610" indent="0">
              <a:buNone/>
              <a:defRPr sz="2000"/>
            </a:lvl6pPr>
            <a:lvl7pPr marL="2742731" indent="0">
              <a:buNone/>
              <a:defRPr sz="2000"/>
            </a:lvl7pPr>
            <a:lvl8pPr marL="3199853" indent="0">
              <a:buNone/>
              <a:defRPr sz="2000"/>
            </a:lvl8pPr>
            <a:lvl9pPr marL="36569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22" indent="0">
              <a:buNone/>
              <a:defRPr sz="1200"/>
            </a:lvl2pPr>
            <a:lvl3pPr marL="914244" indent="0">
              <a:buNone/>
              <a:defRPr sz="1000"/>
            </a:lvl3pPr>
            <a:lvl4pPr marL="1371366" indent="0">
              <a:buNone/>
              <a:defRPr sz="900"/>
            </a:lvl4pPr>
            <a:lvl5pPr marL="1828488" indent="0">
              <a:buNone/>
              <a:defRPr sz="900"/>
            </a:lvl5pPr>
            <a:lvl6pPr marL="2285610" indent="0">
              <a:buNone/>
              <a:defRPr sz="900"/>
            </a:lvl6pPr>
            <a:lvl7pPr marL="2742731" indent="0">
              <a:buNone/>
              <a:defRPr sz="900"/>
            </a:lvl7pPr>
            <a:lvl8pPr marL="3199853" indent="0">
              <a:buNone/>
              <a:defRPr sz="900"/>
            </a:lvl8pPr>
            <a:lvl9pPr marL="365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2" indent="-342842" algn="l" defTabSz="9142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4" indent="-228561" algn="l" defTabSz="9142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6" indent="-228561" algn="l" defTabSz="9142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8" indent="-228561" algn="l" defTabSz="9142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0" indent="-228561" algn="l" defTabSz="9142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2" indent="-228561" algn="l" defTabSz="9142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4" indent="-228561" algn="l" defTabSz="9142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6" indent="-228561" algn="l" defTabSz="9142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2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4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8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0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1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3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5" algn="l" defTabSz="9142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4000" t="-25000" r="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0"/>
            <a:ext cx="2880360" cy="200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866900"/>
            <a:ext cx="9144000" cy="1862048"/>
          </a:xfrm>
          <a:prstGeom prst="rect">
            <a:avLst/>
          </a:prstGeom>
          <a:noFill/>
          <a:ln w="349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Deflate">
              <a:avLst>
                <a:gd name="adj" fmla="val 28841"/>
              </a:avLst>
            </a:prstTxWarp>
            <a:spAutoFit/>
          </a:bodyPr>
          <a:lstStyle/>
          <a:p>
            <a:pPr algn="ctr"/>
            <a:r>
              <a:rPr lang="en-US" sz="11500" dirty="0" err="1" smtClean="0">
                <a:ln>
                  <a:solidFill>
                    <a:srgbClr val="FF0000"/>
                  </a:solidFill>
                </a:ln>
                <a:solidFill>
                  <a:srgbClr val="FCEFDC"/>
                </a:solidFill>
                <a:latin typeface="Algerian"/>
                <a:cs typeface="Arabic Typesetting" pitchFamily="66" charset="-78"/>
              </a:rPr>
              <a:t>WelcoMe</a:t>
            </a:r>
            <a:endParaRPr lang="en-US" sz="11500" dirty="0">
              <a:ln>
                <a:solidFill>
                  <a:srgbClr val="FF0000"/>
                </a:solidFill>
              </a:ln>
              <a:solidFill>
                <a:srgbClr val="FCEFDC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2" name="Picture 11" descr="320x240-animated-screensavers_thum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_l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42900"/>
            <a:ext cx="12192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Left-Up Arrow 3"/>
          <p:cNvSpPr/>
          <p:nvPr/>
        </p:nvSpPr>
        <p:spPr>
          <a:xfrm>
            <a:off x="3429000" y="3238500"/>
            <a:ext cx="3657600" cy="1752600"/>
          </a:xfrm>
          <a:prstGeom prst="leftUpArrow">
            <a:avLst>
              <a:gd name="adj1" fmla="val 10216"/>
              <a:gd name="adj2" fmla="val 14041"/>
              <a:gd name="adj3" fmla="val 22141"/>
            </a:avLst>
          </a:prstGeom>
          <a:solidFill>
            <a:schemeClr val="accent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257300"/>
            <a:ext cx="3581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hree, four,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47900"/>
            <a:ext cx="3581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hut the door ;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" name="Picture 7" descr="g40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14600" cy="1866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0"/>
            <a:ext cx="8382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0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0"/>
            <a:ext cx="8382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12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62150"/>
            <a:ext cx="3324225" cy="3752850"/>
          </a:xfrm>
          <a:prstGeom prst="foldedCorner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 animBg="1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_l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42900"/>
            <a:ext cx="12192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Left-Up Arrow 3"/>
          <p:cNvSpPr/>
          <p:nvPr/>
        </p:nvSpPr>
        <p:spPr>
          <a:xfrm>
            <a:off x="3429000" y="3238500"/>
            <a:ext cx="3657600" cy="1752600"/>
          </a:xfrm>
          <a:prstGeom prst="leftUpArrow">
            <a:avLst>
              <a:gd name="adj1" fmla="val 10216"/>
              <a:gd name="adj2" fmla="val 14041"/>
              <a:gd name="adj3" fmla="val 22141"/>
            </a:avLst>
          </a:prstGeom>
          <a:solidFill>
            <a:schemeClr val="accent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257300"/>
            <a:ext cx="3581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f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ive, six,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47900"/>
            <a:ext cx="3581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P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ick up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sticks ;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" name="Picture 7" descr="g40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773680" cy="2209800"/>
          </a:xfrm>
          <a:prstGeom prst="rect">
            <a:avLst/>
          </a:prstGeom>
        </p:spPr>
      </p:pic>
      <p:pic>
        <p:nvPicPr>
          <p:cNvPr id="10" name="Picture 9" descr="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47900"/>
            <a:ext cx="3352800" cy="3467100"/>
          </a:xfrm>
          <a:prstGeom prst="foldedCorner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il_570xN.299337968.jpg"/>
          <p:cNvPicPr>
            <a:picLocks noChangeAspect="1"/>
          </p:cNvPicPr>
          <p:nvPr/>
        </p:nvPicPr>
        <p:blipFill>
          <a:blip r:embed="rId5" cstate="print"/>
          <a:srcRect l="62281" t="62214"/>
          <a:stretch>
            <a:fillRect/>
          </a:stretch>
        </p:blipFill>
        <p:spPr>
          <a:xfrm>
            <a:off x="7505700" y="3829050"/>
            <a:ext cx="1638300" cy="1885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300"/>
                            </p:stCondLst>
                            <p:childTnLst>
                              <p:par>
                                <p:cTn id="4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8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 animBg="1"/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_l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42900"/>
            <a:ext cx="12192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Left-Up Arrow 3"/>
          <p:cNvSpPr/>
          <p:nvPr/>
        </p:nvSpPr>
        <p:spPr>
          <a:xfrm>
            <a:off x="3429000" y="3238500"/>
            <a:ext cx="3657600" cy="1752600"/>
          </a:xfrm>
          <a:prstGeom prst="leftUpArrow">
            <a:avLst>
              <a:gd name="adj1" fmla="val 10216"/>
              <a:gd name="adj2" fmla="val 14041"/>
              <a:gd name="adj3" fmla="val 22141"/>
            </a:avLst>
          </a:prstGeom>
          <a:solidFill>
            <a:schemeClr val="accent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1257300"/>
            <a:ext cx="3733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even, eight,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247900"/>
            <a:ext cx="3733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L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ay them straight ;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" name="Picture 7" descr="g40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773680" cy="2209800"/>
          </a:xfrm>
          <a:prstGeom prst="rect">
            <a:avLst/>
          </a:prstGeom>
        </p:spPr>
      </p:pic>
      <p:pic>
        <p:nvPicPr>
          <p:cNvPr id="7" name="Picture 6" descr="78.jpg"/>
          <p:cNvPicPr>
            <a:picLocks noChangeAspect="1"/>
          </p:cNvPicPr>
          <p:nvPr/>
        </p:nvPicPr>
        <p:blipFill>
          <a:blip r:embed="rId4" cstate="print"/>
          <a:srcRect l="22500" t="20667" r="23333" b="19333"/>
          <a:stretch>
            <a:fillRect/>
          </a:stretch>
        </p:blipFill>
        <p:spPr>
          <a:xfrm>
            <a:off x="0" y="2286000"/>
            <a:ext cx="3352800" cy="3429000"/>
          </a:xfrm>
          <a:prstGeom prst="rect">
            <a:avLst/>
          </a:prstGeom>
        </p:spPr>
      </p:pic>
      <p:pic>
        <p:nvPicPr>
          <p:cNvPr id="9" name="Picture 8" descr="il_570xN.299337968.jpg"/>
          <p:cNvPicPr>
            <a:picLocks noChangeAspect="1"/>
          </p:cNvPicPr>
          <p:nvPr/>
        </p:nvPicPr>
        <p:blipFill>
          <a:blip r:embed="rId5" cstate="print"/>
          <a:srcRect t="78244" r="51818"/>
          <a:stretch>
            <a:fillRect/>
          </a:stretch>
        </p:blipFill>
        <p:spPr>
          <a:xfrm>
            <a:off x="7124700" y="4000501"/>
            <a:ext cx="2019300" cy="17145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600"/>
                            </p:stCondLst>
                            <p:childTnLst>
                              <p:par>
                                <p:cTn id="4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 animBg="1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_l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42900"/>
            <a:ext cx="12192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Left-Up Arrow 3"/>
          <p:cNvSpPr/>
          <p:nvPr/>
        </p:nvSpPr>
        <p:spPr>
          <a:xfrm>
            <a:off x="3581400" y="3238500"/>
            <a:ext cx="3505200" cy="1752600"/>
          </a:xfrm>
          <a:prstGeom prst="leftUpArrow">
            <a:avLst>
              <a:gd name="adj1" fmla="val 10216"/>
              <a:gd name="adj2" fmla="val 14041"/>
              <a:gd name="adj3" fmla="val 22141"/>
            </a:avLst>
          </a:prstGeom>
          <a:solidFill>
            <a:schemeClr val="accent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1257300"/>
            <a:ext cx="3733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ine, ten,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247900"/>
            <a:ext cx="3733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a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big  fat hen.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" name="Picture 7" descr="g40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773680" cy="2209800"/>
          </a:xfrm>
          <a:prstGeom prst="rect">
            <a:avLst/>
          </a:prstGeom>
        </p:spPr>
      </p:pic>
      <p:pic>
        <p:nvPicPr>
          <p:cNvPr id="7" name="Picture 6" descr="910.jpg"/>
          <p:cNvPicPr>
            <a:picLocks noChangeAspect="1"/>
          </p:cNvPicPr>
          <p:nvPr/>
        </p:nvPicPr>
        <p:blipFill>
          <a:blip r:embed="rId4" cstate="print"/>
          <a:srcRect t="22000" b="23333"/>
          <a:stretch>
            <a:fillRect/>
          </a:stretch>
        </p:blipFill>
        <p:spPr>
          <a:xfrm>
            <a:off x="0" y="2590800"/>
            <a:ext cx="3352800" cy="3124200"/>
          </a:xfrm>
          <a:prstGeom prst="foldedCorner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800"/>
                            </p:stCondLst>
                            <p:childTnLst>
                              <p:par>
                                <p:cTn id="4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 animBg="1"/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 rot="317848">
            <a:off x="3810000" y="190500"/>
            <a:ext cx="1219200" cy="838200"/>
          </a:xfrm>
          <a:prstGeom prst="wedgeEllipseCallout">
            <a:avLst>
              <a:gd name="adj1" fmla="val 17239"/>
              <a:gd name="adj2" fmla="val 26203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One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2475017">
            <a:off x="5078053" y="717034"/>
            <a:ext cx="1219200" cy="838200"/>
          </a:xfrm>
          <a:prstGeom prst="wedgeEllipseCallout">
            <a:avLst>
              <a:gd name="adj1" fmla="val 12560"/>
              <a:gd name="adj2" fmla="val 24990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Two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4876050">
            <a:off x="5840793" y="1732961"/>
            <a:ext cx="1219200" cy="838200"/>
          </a:xfrm>
          <a:prstGeom prst="wedgeEllipseCallout">
            <a:avLst>
              <a:gd name="adj1" fmla="val 28772"/>
              <a:gd name="adj2" fmla="val 25518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Three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8" name="Oval Callout 17"/>
          <p:cNvSpPr/>
          <p:nvPr/>
        </p:nvSpPr>
        <p:spPr>
          <a:xfrm rot="6935547">
            <a:off x="5822908" y="3016828"/>
            <a:ext cx="1219200" cy="838200"/>
          </a:xfrm>
          <a:prstGeom prst="wedgeEllipseCallout">
            <a:avLst>
              <a:gd name="adj1" fmla="val 23573"/>
              <a:gd name="adj2" fmla="val 24893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Four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9" name="Oval Callout 18"/>
          <p:cNvSpPr/>
          <p:nvPr/>
        </p:nvSpPr>
        <p:spPr>
          <a:xfrm rot="8668499">
            <a:off x="5159252" y="4200502"/>
            <a:ext cx="1219200" cy="838200"/>
          </a:xfrm>
          <a:prstGeom prst="wedgeEllipseCallout">
            <a:avLst>
              <a:gd name="adj1" fmla="val 2158"/>
              <a:gd name="adj2" fmla="val 26825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Five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0" name="Oval Callout 19"/>
          <p:cNvSpPr/>
          <p:nvPr/>
        </p:nvSpPr>
        <p:spPr>
          <a:xfrm rot="10225658">
            <a:off x="3871206" y="4629436"/>
            <a:ext cx="1219200" cy="838200"/>
          </a:xfrm>
          <a:prstGeom prst="wedgeEllipseCallout">
            <a:avLst>
              <a:gd name="adj1" fmla="val -27920"/>
              <a:gd name="adj2" fmla="val 26429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Six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1" name="Oval Callout 20"/>
          <p:cNvSpPr/>
          <p:nvPr/>
        </p:nvSpPr>
        <p:spPr>
          <a:xfrm rot="13496547">
            <a:off x="2632536" y="4156265"/>
            <a:ext cx="1219200" cy="838200"/>
          </a:xfrm>
          <a:prstGeom prst="wedgeEllipseCallout">
            <a:avLst>
              <a:gd name="adj1" fmla="val 33785"/>
              <a:gd name="adj2" fmla="val 24970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Seven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2" name="Oval Callout 21"/>
          <p:cNvSpPr/>
          <p:nvPr/>
        </p:nvSpPr>
        <p:spPr>
          <a:xfrm rot="15908905">
            <a:off x="1840756" y="3081261"/>
            <a:ext cx="1219200" cy="838200"/>
          </a:xfrm>
          <a:prstGeom prst="wedgeEllipseCallout">
            <a:avLst>
              <a:gd name="adj1" fmla="val 42591"/>
              <a:gd name="adj2" fmla="val 24008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Eight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3" name="Oval Callout 22"/>
          <p:cNvSpPr/>
          <p:nvPr/>
        </p:nvSpPr>
        <p:spPr>
          <a:xfrm rot="17665618">
            <a:off x="1929076" y="1718945"/>
            <a:ext cx="1219200" cy="838200"/>
          </a:xfrm>
          <a:prstGeom prst="wedgeEllipseCallout">
            <a:avLst>
              <a:gd name="adj1" fmla="val 15825"/>
              <a:gd name="adj2" fmla="val 23994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Nine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5" name="Oval Callout 24"/>
          <p:cNvSpPr/>
          <p:nvPr/>
        </p:nvSpPr>
        <p:spPr>
          <a:xfrm rot="19421993">
            <a:off x="2568206" y="698655"/>
            <a:ext cx="1219200" cy="838200"/>
          </a:xfrm>
          <a:prstGeom prst="wedgeEllipseCallout">
            <a:avLst>
              <a:gd name="adj1" fmla="val -816"/>
              <a:gd name="adj2" fmla="val 2546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Ten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962400" y="2400300"/>
            <a:ext cx="9144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27" name="Picture 26" descr="ani_l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033539">
            <a:off x="228600" y="419100"/>
            <a:ext cx="12192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410" name="Picture 2" descr="D:\ALL DOCUMENTS BY MODEL TEACHERS\Dilruba\Rony-All\DILRUBA\animation\New folder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45751">
            <a:off x="1977137" y="4072638"/>
            <a:ext cx="762000" cy="762000"/>
          </a:xfrm>
          <a:prstGeom prst="rect">
            <a:avLst/>
          </a:prstGeom>
          <a:noFill/>
        </p:spPr>
      </p:pic>
      <p:pic>
        <p:nvPicPr>
          <p:cNvPr id="17411" name="Picture 3" descr="D:\ALL DOCUMENTS BY MODEL TEACHERS\Dilruba\Rony-All\DILRUBA\animation\New folder\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762000" cy="762000"/>
          </a:xfrm>
          <a:prstGeom prst="rect">
            <a:avLst/>
          </a:prstGeom>
          <a:noFill/>
        </p:spPr>
      </p:pic>
      <p:pic>
        <p:nvPicPr>
          <p:cNvPr id="17412" name="Picture 4" descr="D:\ALL DOCUMENTS BY MODEL TEACHERS\Dilruba\Rony-All\DILRUBA\animation\New folder\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6947">
            <a:off x="6172200" y="571500"/>
            <a:ext cx="762000" cy="762000"/>
          </a:xfrm>
          <a:prstGeom prst="rect">
            <a:avLst/>
          </a:prstGeom>
          <a:noFill/>
        </p:spPr>
      </p:pic>
      <p:pic>
        <p:nvPicPr>
          <p:cNvPr id="17413" name="Picture 5" descr="D:\ALL DOCUMENTS BY MODEL TEACHERS\Dilruba\Rony-All\DILRUBA\animation\New folder\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99256">
            <a:off x="6705600" y="2247900"/>
            <a:ext cx="762000" cy="762000"/>
          </a:xfrm>
          <a:prstGeom prst="rect">
            <a:avLst/>
          </a:prstGeom>
          <a:noFill/>
        </p:spPr>
      </p:pic>
      <p:pic>
        <p:nvPicPr>
          <p:cNvPr id="17414" name="Picture 6" descr="D:\ALL DOCUMENTS BY MODEL TEACHERS\Dilruba\Rony-All\DILRUBA\animation\New folder\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27962">
            <a:off x="6400800" y="3771900"/>
            <a:ext cx="762000" cy="762000"/>
          </a:xfrm>
          <a:prstGeom prst="rect">
            <a:avLst/>
          </a:prstGeom>
          <a:noFill/>
        </p:spPr>
      </p:pic>
      <p:pic>
        <p:nvPicPr>
          <p:cNvPr id="17415" name="Picture 7" descr="D:\ALL DOCUMENTS BY MODEL TEACHERS\Dilruba\Rony-All\DILRUBA\animation\New folder\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61923">
            <a:off x="5105400" y="4953000"/>
            <a:ext cx="762000" cy="762000"/>
          </a:xfrm>
          <a:prstGeom prst="rect">
            <a:avLst/>
          </a:prstGeom>
          <a:noFill/>
        </p:spPr>
      </p:pic>
      <p:pic>
        <p:nvPicPr>
          <p:cNvPr id="17416" name="Picture 8" descr="D:\ALL DOCUMENTS BY MODEL TEACHERS\Dilruba\Rony-All\DILRUBA\animation\New folder\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276600" y="4953000"/>
            <a:ext cx="762000" cy="762000"/>
          </a:xfrm>
          <a:prstGeom prst="rect">
            <a:avLst/>
          </a:prstGeom>
          <a:noFill/>
        </p:spPr>
      </p:pic>
      <p:pic>
        <p:nvPicPr>
          <p:cNvPr id="17417" name="Picture 9" descr="D:\ALL DOCUMENTS BY MODEL TEACHERS\Dilruba\Rony-All\DILRUBA\animation\New folder\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170516">
            <a:off x="1756348" y="803849"/>
            <a:ext cx="762000" cy="762000"/>
          </a:xfrm>
          <a:prstGeom prst="rect">
            <a:avLst/>
          </a:prstGeom>
          <a:noFill/>
        </p:spPr>
      </p:pic>
      <p:pic>
        <p:nvPicPr>
          <p:cNvPr id="17418" name="Picture 10" descr="D:\ALL DOCUMENTS BY MODEL TEACHERS\Dilruba\Rony-All\DILRUBA\animation\New folder\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658432">
            <a:off x="1206358" y="2539858"/>
            <a:ext cx="762000" cy="762000"/>
          </a:xfrm>
          <a:prstGeom prst="rect">
            <a:avLst/>
          </a:prstGeom>
          <a:noFill/>
        </p:spPr>
      </p:pic>
      <p:pic>
        <p:nvPicPr>
          <p:cNvPr id="24" name="Picture 23" descr="1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00400" y="0"/>
            <a:ext cx="647700" cy="6477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0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1000"/>
                            </p:stCondLst>
                            <p:childTnLst>
                              <p:par>
                                <p:cTn id="20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2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4" grpId="1" build="allAtOnce" animBg="1"/>
      <p:bldP spid="15" grpId="0" build="allAtOnce" animBg="1"/>
      <p:bldP spid="15" grpId="1" build="allAtOnce" animBg="1"/>
      <p:bldP spid="17" grpId="0" build="allAtOnce" animBg="1"/>
      <p:bldP spid="17" grpId="1" build="allAtOnce" animBg="1"/>
      <p:bldP spid="18" grpId="0" build="allAtOnce" animBg="1"/>
      <p:bldP spid="18" grpId="1" build="allAtOnce" animBg="1"/>
      <p:bldP spid="19" grpId="0" uiExpand="1" build="allAtOnce" animBg="1"/>
      <p:bldP spid="19" grpId="1" uiExpand="1" build="allAtOnce" animBg="1"/>
      <p:bldP spid="20" grpId="0" build="allAtOnce" animBg="1"/>
      <p:bldP spid="20" grpId="1" build="allAtOnce" animBg="1"/>
      <p:bldP spid="21" grpId="0" build="allAtOnce" animBg="1"/>
      <p:bldP spid="21" grpId="1" build="allAtOnce" animBg="1"/>
      <p:bldP spid="22" grpId="0" build="allAtOnce" animBg="1"/>
      <p:bldP spid="22" grpId="1" build="allAtOnce" animBg="1"/>
      <p:bldP spid="23" grpId="0" build="allAtOnce" animBg="1"/>
      <p:bldP spid="23" grpId="1" build="allAtOnce" animBg="1"/>
      <p:bldP spid="25" grpId="0" build="allAtOnce" animBg="1"/>
      <p:bldP spid="25" grpId="1" build="allAtOnce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7700"/>
            <a:ext cx="9144000" cy="3631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( 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gerian"/>
              </a:rPr>
              <a:t>P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ractice )</a:t>
            </a:r>
          </a:p>
          <a:p>
            <a:pPr algn="ctr"/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gerian"/>
              </a:rPr>
              <a:t>T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ime: 10 minutes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O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pen your book ( page no: 51 )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479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eachers recitation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than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tudents group recitation 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68669"/>
            <a:ext cx="9144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latin typeface="Andalus" pitchFamily="18" charset="-78"/>
                <a:cs typeface="Andalus" pitchFamily="18" charset="-78"/>
              </a:rPr>
              <a:t>♣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latin typeface="Arial Black"/>
                <a:cs typeface="Andalus" pitchFamily="18" charset="-78"/>
              </a:rPr>
              <a:t>♣♣♣♣♣♣♣♣♣♣♣♣♣♣♣♣♣♣♣♣♣♣♣♣♣♣♣♣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D5F7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C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ompare this lines with your book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324100"/>
            <a:ext cx="2133600" cy="2215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</a:t>
            </a:r>
            <a:endParaRPr lang="en-US" sz="13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4305300"/>
            <a:ext cx="838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99FF"/>
              </a:solidFill>
            </a:endParaRPr>
          </a:p>
        </p:txBody>
      </p:sp>
      <p:pic>
        <p:nvPicPr>
          <p:cNvPr id="10" name="Picture 9" descr="flower_18_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1333500"/>
            <a:ext cx="1066800" cy="2209800"/>
          </a:xfrm>
          <a:prstGeom prst="rect">
            <a:avLst/>
          </a:prstGeom>
        </p:spPr>
      </p:pic>
      <p:pic>
        <p:nvPicPr>
          <p:cNvPr id="12" name="Picture 11" descr="flower_18_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04900"/>
            <a:ext cx="1143000" cy="220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247900"/>
            <a:ext cx="2133600" cy="2215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</a:t>
            </a:r>
            <a:endParaRPr lang="en-US" sz="13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076700"/>
            <a:ext cx="838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1b39177126e407b586c09832f983e7bffd6e5081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800100"/>
            <a:ext cx="4572000" cy="49149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880" y="0"/>
            <a:ext cx="5500224" cy="1015663"/>
          </a:xfrm>
          <a:prstGeom prst="rect">
            <a:avLst/>
          </a:prstGeom>
          <a:solidFill>
            <a:srgbClr val="FFD5F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g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roup work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­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    5m .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86100"/>
            <a:ext cx="9144000" cy="1938992"/>
          </a:xfrm>
          <a:prstGeom prst="rect">
            <a:avLst/>
          </a:prstGeom>
          <a:solidFill>
            <a:srgbClr val="FFD5F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O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ne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 group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recite,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another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 group listen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028700"/>
            <a:ext cx="1066800" cy="1569660"/>
          </a:xfrm>
          <a:prstGeom prst="rect">
            <a:avLst/>
          </a:prstGeom>
          <a:solidFill>
            <a:srgbClr val="FFD5F7"/>
          </a:solidFill>
          <a:ln>
            <a:noFill/>
          </a:ln>
        </p:spPr>
        <p:txBody>
          <a:bodyPr wrap="square">
            <a:spAutoFit/>
            <a:scene3d>
              <a:camera prst="perspectiveFront"/>
              <a:lightRig rig="contrasting" dir="t"/>
            </a:scene3d>
            <a:sp3d extrusionH="57150" contourW="12700" prstMaterial="flat">
              <a:extrusionClr>
                <a:srgbClr val="FF00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sym typeface="Wingdings"/>
              </a:rPr>
              <a:t></a:t>
            </a:r>
            <a:endParaRPr lang="en-US" sz="9600" b="1" dirty="0">
              <a:ln>
                <a:solidFill>
                  <a:srgbClr val="FFFF00"/>
                </a:solidFill>
                <a:prstDash val="sysDot"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latin typeface="Arial Unicode MS"/>
                <a:ea typeface="Arial Unicode MS"/>
                <a:cs typeface="Arial Unicode MS"/>
              </a:rPr>
              <a:t>❂❂❂❂❂❂❂❂❂❂❂❂❂❂❂❂❂❂❂❂❂❂❂❂❂❂❂❂❂❂❂❂❂❂❂❂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D5F7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197" y="1028700"/>
            <a:ext cx="8520281" cy="1862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rgbClr val="FF66FF"/>
                </a:solidFill>
                <a:latin typeface="Algerian"/>
                <a:cs typeface="NikoshBAN" pitchFamily="2" charset="0"/>
              </a:rPr>
              <a:t>C</a:t>
            </a:r>
            <a:r>
              <a:rPr lang="en-US" sz="11500" b="1" dirty="0" smtClean="0">
                <a:ln/>
                <a:solidFill>
                  <a:srgbClr val="FF66FF"/>
                </a:solidFill>
                <a:latin typeface="Gabriola" pitchFamily="82" charset="0"/>
                <a:cs typeface="NikoshBAN" pitchFamily="2" charset="0"/>
              </a:rPr>
              <a:t>hecking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86100"/>
            <a:ext cx="85344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rgbClr val="FF66FF"/>
                </a:solidFill>
                <a:latin typeface="Algerian"/>
                <a:cs typeface="NikoshBAN" pitchFamily="2" charset="0"/>
              </a:rPr>
              <a:t>T</a:t>
            </a:r>
            <a:r>
              <a:rPr lang="en-US" sz="8000" b="1" dirty="0" smtClean="0">
                <a:ln/>
                <a:solidFill>
                  <a:srgbClr val="FF66FF"/>
                </a:solidFill>
                <a:latin typeface="Gabriola" pitchFamily="82" charset="0"/>
                <a:cs typeface="NikoshBAN" pitchFamily="2" charset="0"/>
              </a:rPr>
              <a:t>ime: </a:t>
            </a:r>
            <a:r>
              <a:rPr lang="en-US" sz="8000" b="1" dirty="0" smtClean="0">
                <a:ln/>
                <a:solidFill>
                  <a:srgbClr val="FF66FF"/>
                </a:solidFill>
                <a:latin typeface="Gabriola" pitchFamily="82" charset="0"/>
                <a:cs typeface="Nikosh" pitchFamily="2" charset="0"/>
              </a:rPr>
              <a:t>10 </a:t>
            </a:r>
            <a:r>
              <a:rPr lang="en-US" sz="8000" b="1" dirty="0" smtClean="0">
                <a:ln/>
                <a:solidFill>
                  <a:srgbClr val="FF66FF"/>
                </a:solidFill>
                <a:latin typeface="Gabriola" pitchFamily="82" charset="0"/>
                <a:cs typeface="NikoshBAN" pitchFamily="2" charset="0"/>
              </a:rPr>
              <a:t>minutes</a:t>
            </a:r>
            <a:endParaRPr lang="en-US" sz="8000" b="1" dirty="0">
              <a:ln/>
              <a:solidFill>
                <a:srgbClr val="FF66FF"/>
              </a:solidFill>
              <a:latin typeface="Gabriola" pitchFamily="8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9933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sym typeface="Wingdings 2"/>
              </a:rPr>
              <a:t></a:t>
            </a:r>
            <a:endParaRPr lang="en-US" sz="60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sym typeface="Wingdings 2"/>
              </a:rPr>
              <a:t></a:t>
            </a:r>
            <a:endParaRPr lang="en-US" sz="60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5" descr="alphabets-flowers-2-6767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09699"/>
            <a:ext cx="533400" cy="626165"/>
          </a:xfrm>
          <a:prstGeom prst="rect">
            <a:avLst/>
          </a:prstGeom>
        </p:spPr>
      </p:pic>
      <p:pic>
        <p:nvPicPr>
          <p:cNvPr id="7" name="Picture 6" descr="alphabets-flowers-3-1568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409700"/>
            <a:ext cx="386522" cy="695740"/>
          </a:xfrm>
          <a:prstGeom prst="rect">
            <a:avLst/>
          </a:prstGeom>
        </p:spPr>
      </p:pic>
      <p:pic>
        <p:nvPicPr>
          <p:cNvPr id="8" name="Picture 7" descr="alphabets-flowers-2-18446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1485899"/>
            <a:ext cx="533400" cy="587513"/>
          </a:xfrm>
          <a:prstGeom prst="rect">
            <a:avLst/>
          </a:prstGeom>
        </p:spPr>
      </p:pic>
      <p:pic>
        <p:nvPicPr>
          <p:cNvPr id="9" name="Picture 8" descr="alphabets-flowers-2-30168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485899"/>
            <a:ext cx="533400" cy="587513"/>
          </a:xfrm>
          <a:prstGeom prst="rect">
            <a:avLst/>
          </a:prstGeom>
        </p:spPr>
      </p:pic>
      <p:pic>
        <p:nvPicPr>
          <p:cNvPr id="10" name="Picture 9" descr="alphabets-flowers-2-41743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1485899"/>
            <a:ext cx="533400" cy="579783"/>
          </a:xfrm>
          <a:prstGeom prst="rect">
            <a:avLst/>
          </a:prstGeom>
        </p:spPr>
      </p:pic>
      <p:pic>
        <p:nvPicPr>
          <p:cNvPr id="11" name="Picture 10" descr="alphabets-flowers-2-3094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1485900"/>
            <a:ext cx="400578" cy="595244"/>
          </a:xfrm>
          <a:prstGeom prst="rect">
            <a:avLst/>
          </a:prstGeom>
        </p:spPr>
      </p:pic>
      <p:pic>
        <p:nvPicPr>
          <p:cNvPr id="12" name="Picture 11" descr="alphabets-flowers-2-60766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1485899"/>
            <a:ext cx="541130" cy="602973"/>
          </a:xfrm>
          <a:prstGeom prst="rect">
            <a:avLst/>
          </a:prstGeom>
        </p:spPr>
      </p:pic>
      <p:pic>
        <p:nvPicPr>
          <p:cNvPr id="13" name="Picture 12" descr="alphabets-flowers-2-87552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1562100"/>
            <a:ext cx="541130" cy="471556"/>
          </a:xfrm>
          <a:prstGeom prst="rect">
            <a:avLst/>
          </a:prstGeom>
        </p:spPr>
      </p:pic>
      <p:pic>
        <p:nvPicPr>
          <p:cNvPr id="14" name="Picture 13" descr="alphabets-flowers-2-47907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1562099"/>
            <a:ext cx="533400" cy="479287"/>
          </a:xfrm>
          <a:prstGeom prst="rect">
            <a:avLst/>
          </a:prstGeom>
        </p:spPr>
      </p:pic>
      <p:pic>
        <p:nvPicPr>
          <p:cNvPr id="15" name="Picture 14" descr="alphabets-flowers-2-60766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1485899"/>
            <a:ext cx="541130" cy="525669"/>
          </a:xfrm>
          <a:prstGeom prst="rect">
            <a:avLst/>
          </a:prstGeom>
        </p:spPr>
      </p:pic>
      <p:pic>
        <p:nvPicPr>
          <p:cNvPr id="16" name="Picture 15" descr="alphabets-flowers-2-69906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77000" y="1485900"/>
            <a:ext cx="541130" cy="541130"/>
          </a:xfrm>
          <a:prstGeom prst="rect">
            <a:avLst/>
          </a:prstGeom>
        </p:spPr>
      </p:pic>
      <p:pic>
        <p:nvPicPr>
          <p:cNvPr id="17" name="Picture 16" descr="alphabets-flowers-2-84027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10400" y="1485900"/>
            <a:ext cx="541130" cy="541130"/>
          </a:xfrm>
          <a:prstGeom prst="rect">
            <a:avLst/>
          </a:prstGeom>
        </p:spPr>
      </p:pic>
      <p:pic>
        <p:nvPicPr>
          <p:cNvPr id="18" name="Picture 17" descr="alphabets-flowers-2-285599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43800" y="1562099"/>
            <a:ext cx="533400" cy="4715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3009900"/>
            <a:ext cx="91440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      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O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skhali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a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a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liya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 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M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odel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g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ov’t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 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P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rimary 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S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chool.</a:t>
            </a:r>
            <a:endParaRPr lang="en-US" sz="4800" b="1" dirty="0">
              <a:ln/>
              <a:solidFill>
                <a:srgbClr val="FF0000"/>
              </a:solidFill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3695700"/>
            <a:ext cx="54102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h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atiya,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N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oakhali</a:t>
            </a:r>
            <a:endParaRPr lang="en-US" sz="5400" b="1" dirty="0">
              <a:ln/>
              <a:solidFill>
                <a:srgbClr val="FF0000"/>
              </a:solidFill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171700"/>
            <a:ext cx="48006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a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ssistant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Algerian"/>
                <a:cs typeface="Arabic Typesetting" pitchFamily="66" charset="-78"/>
              </a:rPr>
              <a:t>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eacher</a:t>
            </a:r>
            <a:endParaRPr lang="en-US" sz="6000" b="1" dirty="0">
              <a:ln/>
              <a:solidFill>
                <a:srgbClr val="FF0000"/>
              </a:solidFill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715000"/>
            <a:ext cx="9144000" cy="144655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/>
                <a:cs typeface="Arabic Typesetting" pitchFamily="66" charset="-78"/>
              </a:rPr>
              <a:t>P</a:t>
            </a:r>
            <a:r>
              <a:rPr lang="en-US" sz="88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resented by</a:t>
            </a:r>
            <a:endParaRPr lang="en-US" sz="88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0833 -1.6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337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O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ne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by 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one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096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tudents recitation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752600" y="266700"/>
            <a:ext cx="5486400" cy="1714500"/>
          </a:xfrm>
          <a:prstGeom prst="cloudCallout">
            <a:avLst>
              <a:gd name="adj1" fmla="val -8384"/>
              <a:gd name="adj2" fmla="val 11616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9100"/>
            <a:ext cx="1219200" cy="517064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latin typeface="Rockwell Extra Bold"/>
                <a:ea typeface="Arial Unicode MS"/>
                <a:cs typeface="Arial"/>
                <a:sym typeface="Wingdings"/>
              </a:rPr>
              <a:t>*****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D5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419100"/>
            <a:ext cx="1219200" cy="517064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latin typeface="Rockwell Extra Bold"/>
                <a:ea typeface="Arial Unicode MS"/>
                <a:cs typeface="Arial"/>
                <a:sym typeface="Wingdings"/>
              </a:rPr>
              <a:t>*****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D5F7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FFD5F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lgerian"/>
              </a:rPr>
              <a:t>C</a:t>
            </a:r>
            <a:r>
              <a:rPr lang="en-US" sz="6600" dirty="0" err="1" smtClean="0">
                <a:latin typeface="Gabriola" pitchFamily="82" charset="0"/>
              </a:rPr>
              <a:t>omplet</a:t>
            </a:r>
            <a:r>
              <a:rPr lang="en-US" sz="6600" dirty="0" smtClean="0">
                <a:latin typeface="Gabriola" pitchFamily="82" charset="0"/>
              </a:rPr>
              <a:t> the sentence </a:t>
            </a:r>
            <a:r>
              <a:rPr lang="en-US" sz="6600" dirty="0" smtClean="0">
                <a:solidFill>
                  <a:srgbClr val="FF0000"/>
                </a:solidFill>
                <a:latin typeface="Algerian"/>
              </a:rPr>
              <a:t>(W</a:t>
            </a:r>
            <a:r>
              <a:rPr lang="en-US" sz="6600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r>
              <a:rPr lang="en-US" sz="6600" dirty="0" smtClean="0">
                <a:solidFill>
                  <a:srgbClr val="FF0000"/>
                </a:solidFill>
                <a:latin typeface="Algerian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r>
              <a:rPr lang="en-US" sz="6600" dirty="0" smtClean="0">
                <a:solidFill>
                  <a:srgbClr val="FF0000"/>
                </a:solidFill>
                <a:latin typeface="Algerian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Algerian"/>
              </a:rPr>
              <a:t>)</a:t>
            </a:r>
            <a:endParaRPr lang="en-US" sz="66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04900"/>
            <a:ext cx="3581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ne, two,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b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uckle my………….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52700"/>
            <a:ext cx="3581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hree, four,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hut the……………....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52900"/>
            <a:ext cx="3581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f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ive, six,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ick up ……………….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 flipV="1">
            <a:off x="1299210" y="3387091"/>
            <a:ext cx="4610100" cy="45719"/>
          </a:xfrm>
          <a:prstGeom prst="flowChartTerminator">
            <a:avLst/>
          </a:prstGeom>
          <a:solidFill>
            <a:srgbClr val="FFD5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48600" y="4381500"/>
            <a:ext cx="11304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shoe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8600" y="1485900"/>
            <a:ext cx="1292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door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27051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sticks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1" name="Picture 20" descr="one-two1.jpg"/>
          <p:cNvPicPr>
            <a:picLocks noChangeAspect="1"/>
          </p:cNvPicPr>
          <p:nvPr/>
        </p:nvPicPr>
        <p:blipFill>
          <a:blip r:embed="rId2" cstate="print"/>
          <a:srcRect l="52381" t="21805" r="14286" b="53759"/>
          <a:stretch>
            <a:fillRect/>
          </a:stretch>
        </p:blipFill>
        <p:spPr>
          <a:xfrm>
            <a:off x="7848600" y="1409700"/>
            <a:ext cx="1295400" cy="1219200"/>
          </a:xfrm>
          <a:prstGeom prst="rect">
            <a:avLst/>
          </a:prstGeom>
        </p:spPr>
      </p:pic>
      <p:pic>
        <p:nvPicPr>
          <p:cNvPr id="22" name="Picture 21" descr="m_s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2781300"/>
            <a:ext cx="1371600" cy="990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0" y="11811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0955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30099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39243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20193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11811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47625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48387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3848100"/>
            <a:ext cx="60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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" name="Picture 32" descr="one-two1.jpg"/>
          <p:cNvPicPr>
            <a:picLocks noChangeAspect="1"/>
          </p:cNvPicPr>
          <p:nvPr/>
        </p:nvPicPr>
        <p:blipFill>
          <a:blip r:embed="rId2" cstate="print"/>
          <a:srcRect l="61403" t="8130" r="7018" b="77236"/>
          <a:stretch>
            <a:fillRect/>
          </a:stretch>
        </p:blipFill>
        <p:spPr>
          <a:xfrm>
            <a:off x="7772400" y="4457700"/>
            <a:ext cx="1371600" cy="1104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015E-6 L -0.62813 -0.5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0611E-6 L -0.64514 0.2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11618E-7 L -0.65764 0.32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65163.png"/>
          <p:cNvPicPr>
            <a:picLocks noChangeAspect="1"/>
          </p:cNvPicPr>
          <p:nvPr/>
        </p:nvPicPr>
        <p:blipFill>
          <a:blip r:embed="rId2" cstate="print"/>
          <a:srcRect b="36667"/>
          <a:stretch>
            <a:fillRect/>
          </a:stretch>
        </p:blipFill>
        <p:spPr>
          <a:xfrm>
            <a:off x="0" y="0"/>
            <a:ext cx="4191000" cy="5715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TextBox 23"/>
          <p:cNvSpPr txBox="1"/>
          <p:nvPr/>
        </p:nvSpPr>
        <p:spPr>
          <a:xfrm>
            <a:off x="4191000" y="22479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O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ne,two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uckle my shoe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23241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T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hree,four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hut the door 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1000" y="22479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f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ive, six,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P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ick up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sticks 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1000" y="23241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even, eight,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ay them straight 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91000" y="23241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ine, ten,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big fat hen.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1000" y="0"/>
            <a:ext cx="4953000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R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ead 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(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i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.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W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)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191780"/>
            <a:ext cx="55245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 pitchFamily="82" charset="0"/>
                <a:cs typeface="Traditional Arabic"/>
              </a:rPr>
              <a:t>§§§§§§§§§§§§§§§§§§§§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00300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ll the best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Picture 4" descr="thank-you-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20574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 descr="thank-you-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2057400" cy="20574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 descr="thank-you-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0"/>
            <a:ext cx="2057400" cy="20574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 descr="thank-you-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657600"/>
            <a:ext cx="2057400" cy="20574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8" descr="Girl_in_c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962400"/>
            <a:ext cx="36576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76300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ee you later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1" name="Picture 10" descr="noddy-toys-and-aeroplane-3245-2902_zoom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5219700"/>
            <a:ext cx="1654988" cy="16549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L 1.20105 -1.1980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" y="-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6700"/>
            <a:ext cx="9144000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LeSSON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idENTiTY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D5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097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C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lass -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O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ne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479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S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ub -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E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nglish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623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L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esson – 8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0500"/>
            <a:ext cx="4495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     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  <a:sym typeface="Wingdings"/>
              </a:rPr>
              <a:t>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  <a:sym typeface="Wingdings"/>
              </a:rPr>
              <a:t>T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ime -45m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863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      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  <a:sym typeface="Wingdings"/>
              </a:rPr>
              <a:t>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  <a:sym typeface="Wingdings"/>
              </a:rPr>
              <a:t>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ate -24 / 6 / 13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2190750" y="3333750"/>
            <a:ext cx="4686300" cy="762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  <a:effectLst>
            <a:outerShdw blurRad="40000" dist="23000" dir="5400000" rotWithShape="0">
              <a:srgbClr val="FF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extrusionClr>
              <a:schemeClr val="tx1"/>
            </a:extrusionClr>
            <a:contourClr>
              <a:srgbClr val="FF0000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0" y="1028700"/>
            <a:ext cx="9144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  <a:effectLst>
            <a:outerShdw blurRad="40000" dist="23000" dir="5400000" rotWithShape="0">
              <a:srgbClr val="FF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extrusionClr>
              <a:schemeClr val="tx1"/>
            </a:extrusionClr>
            <a:contourClr>
              <a:srgbClr val="FF0000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48200" y="13335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T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odays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 lesson: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0" name="Picture 29" descr="one-two-buckle-my-shoe.jpg"/>
          <p:cNvPicPr>
            <a:picLocks noChangeAspect="1"/>
          </p:cNvPicPr>
          <p:nvPr/>
        </p:nvPicPr>
        <p:blipFill>
          <a:blip r:embed="rId2" cstate="print"/>
          <a:srcRect l="5000" t="6593"/>
          <a:stretch>
            <a:fillRect/>
          </a:stretch>
        </p:blipFill>
        <p:spPr>
          <a:xfrm>
            <a:off x="4800600" y="2247900"/>
            <a:ext cx="2895600" cy="32385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</a:rPr>
              <a:t>L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  <a:solidFill>
                  <a:srgbClr val="FFD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earning out comes 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D5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59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  <a:sym typeface="Wingdings"/>
              </a:rPr>
              <a:t>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Arabic Typesetting" pitchFamily="66" charset="-78"/>
                <a:sym typeface="Wingdings"/>
              </a:rPr>
              <a:t>S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abic Typesetting" pitchFamily="66" charset="-78"/>
              </a:rPr>
              <a:t>tudents will be able to…….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003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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Video of the item can  say.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147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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recite the rhyme with correct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pronounciation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291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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sym typeface="Wingdings"/>
              </a:rPr>
              <a:t>recite the rhyme with act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6300"/>
            <a:ext cx="9144000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ar-AE" sz="44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ndalus"/>
                <a:cs typeface="Andalus"/>
              </a:rPr>
              <a:t>٭٭٭٭٭٭٭٭٭٭٭٭٭٭٭٭٭٭٭٭٭٭٭٭٭٭٭٭٭٭٭٭٭٭٭٭٭٭٭٭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afe learning environment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5 minutes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Picture 4" descr="missmuff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019300"/>
            <a:ext cx="3429000" cy="26670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0" y="5067300"/>
            <a:ext cx="9144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  <a:sym typeface="Wingdings 2"/>
              </a:rPr>
              <a:t>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95721" cy="50783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 2"/>
              </a:rPr>
              <a:t>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8279" y="0"/>
            <a:ext cx="995721" cy="50783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 2"/>
              </a:rPr>
              <a:t>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1" y="3619501"/>
            <a:ext cx="914400" cy="707886"/>
          </a:xfrm>
          <a:prstGeom prst="rect">
            <a:avLst/>
          </a:prstGeom>
          <a:solidFill>
            <a:srgbClr val="FFD5F7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95800" y="3543300"/>
          <a:ext cx="914400" cy="792163"/>
        </p:xfrm>
        <a:graphic>
          <a:graphicData uri="http://schemas.openxmlformats.org/presentationml/2006/ole">
            <p:oleObj spid="_x0000_s1028" name="Packager Shell Object" showAsIcon="1" r:id="rId4" imgW="914400" imgH="792360" progId="Package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14671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>
                  <a:solidFill>
                    <a:srgbClr val="FF0000"/>
                  </a:solidFill>
                  <a:prstDash val="sysDot"/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Gabriola" pitchFamily="82" charset="0"/>
                <a:cs typeface="Traditional Arabic"/>
              </a:rPr>
              <a:t>§§§§§§§§§§§§§§§§§§§§</a:t>
            </a:r>
            <a:endParaRPr lang="en-US" sz="7200" b="1" dirty="0">
              <a:ln>
                <a:solidFill>
                  <a:srgbClr val="FF0000"/>
                </a:solidFill>
                <a:prstDash val="sysDot"/>
              </a:ln>
              <a:solidFill>
                <a:schemeClr val="accent5">
                  <a:tint val="50000"/>
                  <a:satMod val="18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>
                  <a:solidFill>
                    <a:srgbClr val="FF0000"/>
                  </a:solidFill>
                  <a:prstDash val="sysDot"/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Gabriola" pitchFamily="82" charset="0"/>
                <a:cs typeface="Traditional Arabic"/>
              </a:rPr>
              <a:t>§§§§§§§§§§§§§§§§§§§§</a:t>
            </a:r>
            <a:endParaRPr lang="en-US" sz="7200" b="1" dirty="0">
              <a:ln>
                <a:solidFill>
                  <a:srgbClr val="FF0000"/>
                </a:solidFill>
                <a:prstDash val="sysDot"/>
              </a:ln>
              <a:solidFill>
                <a:schemeClr val="accent5">
                  <a:tint val="50000"/>
                  <a:satMod val="18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028700"/>
            <a:ext cx="7543800" cy="1107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Gabriola" pitchFamily="82" charset="0"/>
                <a:sym typeface="Wingdings"/>
              </a:rPr>
              <a:t></a:t>
            </a:r>
            <a:r>
              <a:rPr lang="en-US" sz="6600" dirty="0" smtClean="0">
                <a:latin typeface="Algerian"/>
                <a:sym typeface="Wingdings"/>
              </a:rPr>
              <a:t>N</a:t>
            </a:r>
            <a:r>
              <a:rPr lang="en-US" sz="6600" dirty="0" smtClean="0">
                <a:latin typeface="Gabriola" pitchFamily="82" charset="0"/>
              </a:rPr>
              <a:t>or is it the video? </a:t>
            </a:r>
            <a:endParaRPr lang="en-US" sz="6600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552700"/>
            <a:ext cx="7543800" cy="1107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Gabriola" pitchFamily="82" charset="0"/>
                <a:sym typeface="Webdings"/>
              </a:rPr>
              <a:t> </a:t>
            </a:r>
            <a:r>
              <a:rPr lang="en-US" sz="6600" dirty="0" smtClean="0">
                <a:latin typeface="Algerian"/>
                <a:sym typeface="Wingdings"/>
              </a:rPr>
              <a:t>d</a:t>
            </a:r>
            <a:r>
              <a:rPr lang="en-US" sz="6600" dirty="0" smtClean="0">
                <a:latin typeface="Gabriola" pitchFamily="82" charset="0"/>
                <a:sym typeface="Wingdings"/>
              </a:rPr>
              <a:t>iscussion group</a:t>
            </a:r>
            <a:r>
              <a:rPr lang="en-US" sz="6600" dirty="0" smtClean="0">
                <a:latin typeface="Gabriola" pitchFamily="82" charset="0"/>
              </a:rPr>
              <a:t> </a:t>
            </a:r>
            <a:endParaRPr lang="en-US" sz="66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143500"/>
            <a:ext cx="9144000" cy="548640"/>
          </a:xfrm>
          <a:prstGeom prst="rect">
            <a:avLst/>
          </a:prstGeom>
          <a:blipFill>
            <a:blip r:embed="rId2" cstate="print"/>
            <a:tile tx="0" ty="-106680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Picture 9" descr="m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019300"/>
            <a:ext cx="5562600" cy="252845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381000" y="2400300"/>
            <a:ext cx="8382000" cy="2362200"/>
          </a:xfrm>
          <a:prstGeom prst="snip2DiagRect">
            <a:avLst>
              <a:gd name="adj1" fmla="val 15068"/>
              <a:gd name="adj2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19799991" rev="0"/>
            </a:camera>
            <a:lightRig rig="glow" dir="t">
              <a:rot lat="0" lon="0" rev="174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bIns="91440" rtlCol="0" anchor="ctr" anchorCtr="0">
            <a:sp3d extrusionH="57150" contourW="12700" prstMaterial="powder">
              <a:extrusionClr>
                <a:srgbClr val="FF00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7200" dirty="0" err="1" smtClean="0">
                <a:ln w="25400" cmpd="tri">
                  <a:solidFill>
                    <a:srgbClr val="FFFF00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One,Two</a:t>
            </a:r>
            <a:endParaRPr lang="en-US" sz="7200" dirty="0" smtClean="0">
              <a:ln w="25400" cmpd="tri">
                <a:solidFill>
                  <a:srgbClr val="FFFF00"/>
                </a:solidFill>
                <a:prstDash val="sysDash"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ln w="25400" cmpd="tri">
                  <a:solidFill>
                    <a:srgbClr val="FFFF00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Buckle My Shoe</a:t>
            </a:r>
            <a:r>
              <a:rPr lang="bn-BD" sz="7200" dirty="0" smtClean="0">
                <a:ln w="25400" cmpd="tri">
                  <a:solidFill>
                    <a:srgbClr val="FFFF00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 w="25400" cmpd="tri">
                <a:solidFill>
                  <a:srgbClr val="FFFF00"/>
                </a:solidFill>
                <a:prstDash val="sysDash"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381000" y="876300"/>
            <a:ext cx="8382000" cy="1104900"/>
          </a:xfrm>
          <a:prstGeom prst="snip2DiagRect">
            <a:avLst>
              <a:gd name="adj1" fmla="val 15068"/>
              <a:gd name="adj2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19799991" rev="0"/>
            </a:camera>
            <a:lightRig rig="glow" dir="t">
              <a:rot lat="0" lon="0" rev="174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bIns="91440" rtlCol="0" anchor="ctr" anchorCtr="0">
            <a:sp3d extrusionH="57150" contourW="12700" prstMaterial="powder">
              <a:extrusionClr>
                <a:srgbClr val="FF00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bn-BD" sz="8800" dirty="0" smtClean="0">
                <a:ln w="25400" cmpd="tri">
                  <a:solidFill>
                    <a:srgbClr val="FFFF00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smtClean="0">
                <a:ln w="25400" cmpd="tri">
                  <a:solidFill>
                    <a:srgbClr val="FFFF00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Title</a:t>
            </a:r>
            <a:endParaRPr lang="en-US" sz="8800" dirty="0">
              <a:ln w="25400" cmpd="tri">
                <a:solidFill>
                  <a:srgbClr val="FFFF00"/>
                </a:solidFill>
                <a:prstDash val="sysDash"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d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iclaration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of  the </a:t>
            </a:r>
          </a:p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F21"/>
                                      </p:to>
                                    </p:animClr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F2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2DDF6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DDF6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800"/>
                            </p:stCondLst>
                            <p:childTnLst>
                              <p:par>
                                <p:cTn id="34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608"/>
                                      </p:to>
                                    </p:animClr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608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800"/>
                            </p:stCondLst>
                            <p:childTnLst>
                              <p:par>
                                <p:cTn id="45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ABCB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BCB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800"/>
                            </p:stCondLst>
                            <p:childTnLst>
                              <p:par>
                                <p:cTn id="56" presetID="32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4E9A1"/>
                                      </p:to>
                                    </p:animClr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E9A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800"/>
                            </p:stCondLst>
                            <p:childTnLst>
                              <p:par>
                                <p:cTn id="67" presetID="32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800"/>
                            </p:stCondLst>
                            <p:childTnLst>
                              <p:par>
                                <p:cTn id="78" presetID="32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800"/>
                            </p:stCondLst>
                            <p:childTnLst>
                              <p:par>
                                <p:cTn id="89" presetID="32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919"/>
                                      </p:to>
                                    </p:animClr>
                                    <p:animClr clrSpc="rgb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0919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gerian"/>
              </a:rPr>
              <a:t>P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resentation</a:t>
            </a:r>
          </a:p>
          <a:p>
            <a:pPr algn="ctr"/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( 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gerian"/>
              </a:rPr>
              <a:t>i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nput )</a:t>
            </a:r>
          </a:p>
          <a:p>
            <a:pPr algn="ctr"/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gerian"/>
              </a:rPr>
              <a:t>T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ime: 20 minutes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_l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42900"/>
            <a:ext cx="12192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 cstate="print"/>
          <a:srcRect t="13889" r="8333" b="13889"/>
          <a:stretch>
            <a:fillRect/>
          </a:stretch>
        </p:blipFill>
        <p:spPr>
          <a:xfrm>
            <a:off x="0" y="2476500"/>
            <a:ext cx="2895600" cy="2895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Left-Up Arrow 3"/>
          <p:cNvSpPr/>
          <p:nvPr/>
        </p:nvSpPr>
        <p:spPr>
          <a:xfrm>
            <a:off x="3200400" y="3238500"/>
            <a:ext cx="3657600" cy="1752600"/>
          </a:xfrm>
          <a:prstGeom prst="leftUpArrow">
            <a:avLst>
              <a:gd name="adj1" fmla="val 10216"/>
              <a:gd name="adj2" fmla="val 14041"/>
              <a:gd name="adj3" fmla="val 22141"/>
            </a:avLst>
          </a:prstGeom>
          <a:solidFill>
            <a:schemeClr val="accent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257300"/>
            <a:ext cx="3581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O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ne, two,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47900"/>
            <a:ext cx="3581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b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uckle my shoe;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7" name="Picture 6" descr="g400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"/>
            <a:ext cx="1905000" cy="1828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00"/>
                            </p:stCondLst>
                            <p:childTnLst>
                              <p:par>
                                <p:cTn id="36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71E4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318</Words>
  <Application>Microsoft Office PowerPoint</Application>
  <PresentationFormat>On-screen Show (16:10)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Dilruba Khanom</dc:creator>
  <cp:lastModifiedBy>Dilruba Khanom</cp:lastModifiedBy>
  <cp:revision>56</cp:revision>
  <dcterms:created xsi:type="dcterms:W3CDTF">2006-08-16T00:00:00Z</dcterms:created>
  <dcterms:modified xsi:type="dcterms:W3CDTF">2013-07-09T07:25:31Z</dcterms:modified>
</cp:coreProperties>
</file>